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21" d="100"/>
          <a:sy n="121" d="100"/>
        </p:scale>
        <p:origin x="-2130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122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7997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5206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016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770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8534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4878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1832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9591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127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104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F0310-3223-463F-BD69-7405BA11D7B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2870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12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4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 dirty="0"/>
              </a:p>
            </p:txBody>
          </p:sp>
          <p:pic>
            <p:nvPicPr>
              <p:cNvPr id="15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82" y="48"/>
                <a:ext cx="317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4" name="Textfeld 3"/>
          <p:cNvSpPr txBox="1"/>
          <p:nvPr/>
        </p:nvSpPr>
        <p:spPr>
          <a:xfrm>
            <a:off x="2267951" y="888975"/>
            <a:ext cx="41953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BMPR-1 </a:t>
            </a:r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alpha</a:t>
            </a:r>
            <a:endParaRPr lang="de-DE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S01-021)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056361" y="5301208"/>
            <a:ext cx="5021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de-DE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SDS-PAGE analysis of recombinant human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BMPR-1 alpha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produced in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insect cells.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 was loaded under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reducing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conditions in 15% SDS-polyacrylamide gel and stained with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Silver stain. 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951" y="1700808"/>
            <a:ext cx="1298575" cy="338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099337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24</cp:revision>
  <cp:lastPrinted>2013-09-18T14:32:11Z</cp:lastPrinted>
  <dcterms:created xsi:type="dcterms:W3CDTF">2013-09-18T13:44:39Z</dcterms:created>
  <dcterms:modified xsi:type="dcterms:W3CDTF">2015-03-23T11:25:34Z</dcterms:modified>
</cp:coreProperties>
</file>